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304" r:id="rId5"/>
    <p:sldId id="305" r:id="rId6"/>
    <p:sldId id="306" r:id="rId7"/>
    <p:sldId id="307" r:id="rId8"/>
    <p:sldId id="308" r:id="rId9"/>
  </p:sldIdLst>
  <p:sldSz cx="9144000" cy="5143500"/>
  <p:notesSz cx="6858000" cy="9144000"/>
  <p:embeddedFontLst>
    <p:embeddedFont>
      <p:font typeface="Della Respira" panose="02000603000000000000"/>
      <p:regular r:id="rId13"/>
    </p:embeddedFont>
    <p:embeddedFont>
      <p:font typeface="Open Sans"/>
      <p:regular r:id="rId14"/>
    </p:embeddedFont>
    <p:embeddedFont>
      <p:font typeface="Bebas Neue" panose="020B0606020202050201"/>
      <p:regular r:id="rId15"/>
    </p:embeddedFont>
    <p:embeddedFont>
      <p:font typeface="Raleway"/>
      <p:regular r:id="rId16"/>
    </p:embeddedFont>
    <p:embeddedFont>
      <p:font typeface="Cambria" panose="02040503050406030204" charset="0"/>
      <p:regular r:id="rId17"/>
      <p:bold r:id="rId18"/>
      <p:italic r:id="rId19"/>
      <p:boldItalic r:id="rId20"/>
    </p:embeddedFont>
    <p:embeddedFont>
      <p:font typeface="Calisto MT" panose="020406030505050303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12.fntdata"/><Relationship Id="rId23" Type="http://schemas.openxmlformats.org/officeDocument/2006/relationships/font" Target="fonts/font11.fntdata"/><Relationship Id="rId22" Type="http://schemas.openxmlformats.org/officeDocument/2006/relationships/font" Target="fonts/font10.fntdata"/><Relationship Id="rId21" Type="http://schemas.openxmlformats.org/officeDocument/2006/relationships/font" Target="fonts/font9.fntdata"/><Relationship Id="rId20" Type="http://schemas.openxmlformats.org/officeDocument/2006/relationships/font" Target="fonts/font8.fntdata"/><Relationship Id="rId2" Type="http://schemas.openxmlformats.org/officeDocument/2006/relationships/theme" Target="theme/theme1.xml"/><Relationship Id="rId19" Type="http://schemas.openxmlformats.org/officeDocument/2006/relationships/font" Target="fonts/font7.fntdata"/><Relationship Id="rId18" Type="http://schemas.openxmlformats.org/officeDocument/2006/relationships/font" Target="fonts/font6.fntdata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17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6.png"/><Relationship Id="rId7" Type="http://schemas.openxmlformats.org/officeDocument/2006/relationships/image" Target="../media/image19.png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8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6.png"/><Relationship Id="rId7" Type="http://schemas.openxmlformats.org/officeDocument/2006/relationships/image" Target="../media/image26.png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3.png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6.png"/><Relationship Id="rId7" Type="http://schemas.openxmlformats.org/officeDocument/2006/relationships/image" Target="../media/image27.png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16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7" Type="http://schemas.openxmlformats.org/officeDocument/2006/relationships/image" Target="../media/image29.png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7" Type="http://schemas.openxmlformats.org/officeDocument/2006/relationships/image" Target="../media/image30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5.png"/><Relationship Id="rId7" Type="http://schemas.openxmlformats.org/officeDocument/2006/relationships/image" Target="../media/image6.png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17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2" Type="http://schemas.openxmlformats.org/officeDocument/2006/relationships/hyperlink" Target="http://bit.ly/2TtBDfr" TargetMode="External"/><Relationship Id="rId11" Type="http://schemas.openxmlformats.org/officeDocument/2006/relationships/hyperlink" Target="http://bit.ly/2TyoMsr" TargetMode="External"/><Relationship Id="rId10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19.png"/><Relationship Id="rId7" Type="http://schemas.openxmlformats.org/officeDocument/2006/relationships/image" Target="../media/image12.png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17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6.png"/><Relationship Id="rId4" Type="http://schemas.openxmlformats.org/officeDocument/2006/relationships/image" Target="../media/image9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19.png"/><Relationship Id="rId7" Type="http://schemas.openxmlformats.org/officeDocument/2006/relationships/image" Target="../media/image12.png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17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19.png"/><Relationship Id="rId7" Type="http://schemas.openxmlformats.org/officeDocument/2006/relationships/image" Target="../media/image12.png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17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335450" y="775125"/>
            <a:ext cx="4026600" cy="29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4335438" y="3958850"/>
            <a:ext cx="40266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4704425" y="-478025"/>
            <a:ext cx="4851825" cy="39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-389277" y="2284950"/>
            <a:ext cx="3560402" cy="312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7331634">
            <a:off x="8030907" y="-516634"/>
            <a:ext cx="917790" cy="2201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9486345">
            <a:off x="136755" y="3395852"/>
            <a:ext cx="1156691" cy="1649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4478616">
            <a:off x="1588267" y="4454270"/>
            <a:ext cx="347398" cy="106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7842967" flipH="1">
            <a:off x="6953860" y="-356297"/>
            <a:ext cx="347504" cy="106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8498587" y="1135500"/>
            <a:ext cx="836930" cy="106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8">
            <a:alphaModFix amt="19000"/>
          </a:blip>
          <a:stretch>
            <a:fillRect/>
          </a:stretch>
        </p:blipFill>
        <p:spPr>
          <a:xfrm>
            <a:off x="7198887" y="4368338"/>
            <a:ext cx="2701601" cy="209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rot="-7275234">
            <a:off x="-1289429" y="-510863"/>
            <a:ext cx="1827432" cy="20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/>
          <p:nvPr>
            <p:ph type="title" hasCustomPrompt="1"/>
          </p:nvPr>
        </p:nvSpPr>
        <p:spPr>
          <a:xfrm>
            <a:off x="2245050" y="2879298"/>
            <a:ext cx="4653900" cy="12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2" name="Google Shape;92;p11"/>
          <p:cNvSpPr txBox="1"/>
          <p:nvPr>
            <p:ph type="subTitle" idx="1"/>
          </p:nvPr>
        </p:nvSpPr>
        <p:spPr>
          <a:xfrm>
            <a:off x="2245050" y="4216845"/>
            <a:ext cx="46539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93" name="Google Shape;93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79508" y="-441174"/>
            <a:ext cx="3122345" cy="309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60828" y="2447601"/>
            <a:ext cx="3517624" cy="30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9146839">
            <a:off x="7118644" y="-408919"/>
            <a:ext cx="2391988" cy="216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1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-9058830">
            <a:off x="-605678" y="3562637"/>
            <a:ext cx="1827431" cy="20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1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10305387" flipH="1">
            <a:off x="8050571" y="3274251"/>
            <a:ext cx="1156691" cy="164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1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-4478616" flipH="1">
            <a:off x="7327326" y="4474520"/>
            <a:ext cx="347398" cy="106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1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-6401748" flipH="1">
            <a:off x="401220" y="-484483"/>
            <a:ext cx="917791" cy="2201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1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7842967">
            <a:off x="1860302" y="-343247"/>
            <a:ext cx="347504" cy="106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1"/>
          <p:cNvPicPr preferRelativeResize="0"/>
          <p:nvPr/>
        </p:nvPicPr>
        <p:blipFill>
          <a:blip r:embed="rId9"/>
          <a:stretch>
            <a:fillRect/>
          </a:stretch>
        </p:blipFill>
        <p:spPr>
          <a:xfrm flipH="1">
            <a:off x="-325876" y="1317900"/>
            <a:ext cx="836930" cy="1060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type="title" idx="2" hasCustomPrompt="1"/>
          </p:nvPr>
        </p:nvSpPr>
        <p:spPr>
          <a:xfrm>
            <a:off x="1684800" y="1287975"/>
            <a:ext cx="833100" cy="63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type="title" idx="3" hasCustomPrompt="1"/>
          </p:nvPr>
        </p:nvSpPr>
        <p:spPr>
          <a:xfrm>
            <a:off x="1684800" y="2902975"/>
            <a:ext cx="833100" cy="63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/>
          <p:nvPr>
            <p:ph type="title" idx="4" hasCustomPrompt="1"/>
          </p:nvPr>
        </p:nvSpPr>
        <p:spPr>
          <a:xfrm>
            <a:off x="4155475" y="1287975"/>
            <a:ext cx="833100" cy="63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/>
          <p:nvPr>
            <p:ph type="title" idx="5" hasCustomPrompt="1"/>
          </p:nvPr>
        </p:nvSpPr>
        <p:spPr>
          <a:xfrm>
            <a:off x="4155475" y="2902975"/>
            <a:ext cx="833100" cy="63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type="title" idx="6" hasCustomPrompt="1"/>
          </p:nvPr>
        </p:nvSpPr>
        <p:spPr>
          <a:xfrm>
            <a:off x="6626150" y="1287975"/>
            <a:ext cx="833100" cy="63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/>
          <p:nvPr>
            <p:ph type="title" idx="7" hasCustomPrompt="1"/>
          </p:nvPr>
        </p:nvSpPr>
        <p:spPr>
          <a:xfrm>
            <a:off x="6626150" y="2902975"/>
            <a:ext cx="833100" cy="63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/>
          <p:nvPr>
            <p:ph type="subTitle" idx="1"/>
          </p:nvPr>
        </p:nvSpPr>
        <p:spPr>
          <a:xfrm>
            <a:off x="948600" y="1998994"/>
            <a:ext cx="2305500" cy="6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type="subTitle" idx="8"/>
          </p:nvPr>
        </p:nvSpPr>
        <p:spPr>
          <a:xfrm>
            <a:off x="3419275" y="1998994"/>
            <a:ext cx="2305500" cy="6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3" name="Google Shape;113;p13"/>
          <p:cNvSpPr txBox="1"/>
          <p:nvPr>
            <p:ph type="subTitle" idx="9"/>
          </p:nvPr>
        </p:nvSpPr>
        <p:spPr>
          <a:xfrm>
            <a:off x="5889950" y="1998994"/>
            <a:ext cx="2305500" cy="6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4" name="Google Shape;114;p13"/>
          <p:cNvSpPr txBox="1"/>
          <p:nvPr>
            <p:ph type="subTitle" idx="13"/>
          </p:nvPr>
        </p:nvSpPr>
        <p:spPr>
          <a:xfrm>
            <a:off x="948600" y="3614081"/>
            <a:ext cx="2305500" cy="6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type="subTitle" idx="14"/>
          </p:nvPr>
        </p:nvSpPr>
        <p:spPr>
          <a:xfrm>
            <a:off x="3419275" y="3614081"/>
            <a:ext cx="2305500" cy="6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type="subTitle" idx="15"/>
          </p:nvPr>
        </p:nvSpPr>
        <p:spPr>
          <a:xfrm>
            <a:off x="5889950" y="3614081"/>
            <a:ext cx="2305500" cy="6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17" name="Google Shape;117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366093" y="-222500"/>
            <a:ext cx="3074007" cy="270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412500" y="2361625"/>
            <a:ext cx="3966950" cy="319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3"/>
          <p:cNvPicPr preferRelativeResize="0"/>
          <p:nvPr/>
        </p:nvPicPr>
        <p:blipFill>
          <a:blip r:embed="rId4">
            <a:alphaModFix amt="17000"/>
          </a:blip>
          <a:stretch>
            <a:fillRect/>
          </a:stretch>
        </p:blipFill>
        <p:spPr>
          <a:xfrm rot="8100000">
            <a:off x="-1228750" y="-448884"/>
            <a:ext cx="2169705" cy="196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>
          <a:blip r:embed="rId5">
            <a:alphaModFix amt="17000"/>
          </a:blip>
          <a:stretch>
            <a:fillRect/>
          </a:stretch>
        </p:blipFill>
        <p:spPr>
          <a:xfrm rot="2373043">
            <a:off x="8149256" y="3984075"/>
            <a:ext cx="1787062" cy="209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3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409891">
            <a:off x="-205163" y="4134025"/>
            <a:ext cx="1840532" cy="168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3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-10799990">
            <a:off x="-94350" y="3542826"/>
            <a:ext cx="597725" cy="74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3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-623659">
            <a:off x="7286023" y="-122091"/>
            <a:ext cx="1113977" cy="42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3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-2313450">
            <a:off x="8120864" y="139299"/>
            <a:ext cx="1120885" cy="118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400000" flipH="1">
            <a:off x="-237583" y="-176837"/>
            <a:ext cx="3122345" cy="309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5400000" flipH="1">
            <a:off x="6280574" y="2752451"/>
            <a:ext cx="3202652" cy="28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pic>
        <p:nvPicPr>
          <p:cNvPr id="129" name="Google Shape;129;p14"/>
          <p:cNvPicPr preferRelativeResize="0"/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10800000">
            <a:off x="-928788" y="3880926"/>
            <a:ext cx="1755600" cy="200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4"/>
          <p:cNvPicPr preferRelativeResize="0"/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10800000">
            <a:off x="7903087" y="-655575"/>
            <a:ext cx="2169704" cy="196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4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0800000">
            <a:off x="8500198" y="3218908"/>
            <a:ext cx="801175" cy="84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4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6835285">
            <a:off x="-652418" y="626156"/>
            <a:ext cx="1266578" cy="133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9466070">
            <a:off x="-40517" y="-117444"/>
            <a:ext cx="668037" cy="84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4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-7802444">
            <a:off x="8176539" y="4184209"/>
            <a:ext cx="974497" cy="848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pic>
        <p:nvPicPr>
          <p:cNvPr id="137" name="Google Shape;137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4704425" y="-478025"/>
            <a:ext cx="4851825" cy="39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-389277" y="2284950"/>
            <a:ext cx="3560402" cy="312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 rot="-8948271">
            <a:off x="-1001045" y="-1001099"/>
            <a:ext cx="1787064" cy="209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5"/>
          <p:cNvPicPr preferRelativeResize="0"/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 rot="3430017">
            <a:off x="8129736" y="4335488"/>
            <a:ext cx="1889979" cy="209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7608575" flipH="1">
            <a:off x="8334288" y="84152"/>
            <a:ext cx="2096298" cy="2038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-5015391" flipH="1">
            <a:off x="-65931" y="4037191"/>
            <a:ext cx="1222558" cy="114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>
          <a:blip r:embed="rId8"/>
          <a:stretch>
            <a:fillRect/>
          </a:stretch>
        </p:blipFill>
        <p:spPr>
          <a:xfrm flipH="1">
            <a:off x="-222314" y="3196500"/>
            <a:ext cx="836930" cy="106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457984" flipH="1">
            <a:off x="7697704" y="-37617"/>
            <a:ext cx="1088839" cy="412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pic>
        <p:nvPicPr>
          <p:cNvPr id="147" name="Google Shape;147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366093" y="-222500"/>
            <a:ext cx="3074007" cy="270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412500" y="2361625"/>
            <a:ext cx="3966950" cy="319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7198887" y="4368338"/>
            <a:ext cx="2701601" cy="209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-7275234">
            <a:off x="-1289429" y="-510863"/>
            <a:ext cx="1827432" cy="20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8876120" flipH="1">
            <a:off x="-520191" y="3465977"/>
            <a:ext cx="1452378" cy="1783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-1435939">
            <a:off x="8183011" y="-487514"/>
            <a:ext cx="1238638" cy="2045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-1527434">
            <a:off x="794369" y="4743881"/>
            <a:ext cx="1295795" cy="638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subTitle" idx="1"/>
          </p:nvPr>
        </p:nvSpPr>
        <p:spPr>
          <a:xfrm>
            <a:off x="4713788" y="2370138"/>
            <a:ext cx="3582000" cy="18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/>
        </p:txBody>
      </p:sp>
      <p:sp>
        <p:nvSpPr>
          <p:cNvPr id="156" name="Google Shape;156;p17"/>
          <p:cNvSpPr txBox="1"/>
          <p:nvPr>
            <p:ph type="title"/>
          </p:nvPr>
        </p:nvSpPr>
        <p:spPr>
          <a:xfrm>
            <a:off x="4713788" y="1124538"/>
            <a:ext cx="3582000" cy="11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pic>
        <p:nvPicPr>
          <p:cNvPr id="157" name="Google Shape;157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79508" y="-441174"/>
            <a:ext cx="3122345" cy="309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60828" y="2447601"/>
            <a:ext cx="3517624" cy="30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4">
            <a:alphaModFix amt="21000"/>
          </a:blip>
          <a:stretch>
            <a:fillRect/>
          </a:stretch>
        </p:blipFill>
        <p:spPr>
          <a:xfrm rot="-3681611">
            <a:off x="8388306" y="-813922"/>
            <a:ext cx="1362993" cy="1667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>
          <a:blip r:embed="rId5">
            <a:alphaModFix amt="21000"/>
          </a:blip>
          <a:stretch>
            <a:fillRect/>
          </a:stretch>
        </p:blipFill>
        <p:spPr>
          <a:xfrm rot="-2332309">
            <a:off x="-878577" y="4004675"/>
            <a:ext cx="1889980" cy="209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10108050">
            <a:off x="7953528" y="3973183"/>
            <a:ext cx="1202093" cy="1270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4403839">
            <a:off x="8444180" y="3591008"/>
            <a:ext cx="1088838" cy="412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-5109378">
            <a:off x="-167204" y="-36322"/>
            <a:ext cx="1222557" cy="1142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subTitle" idx="1"/>
          </p:nvPr>
        </p:nvSpPr>
        <p:spPr>
          <a:xfrm>
            <a:off x="2122650" y="4012925"/>
            <a:ext cx="4898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6" name="Google Shape;166;p18"/>
          <p:cNvSpPr txBox="1"/>
          <p:nvPr>
            <p:ph type="title"/>
          </p:nvPr>
        </p:nvSpPr>
        <p:spPr>
          <a:xfrm>
            <a:off x="2122638" y="3427175"/>
            <a:ext cx="4898700" cy="66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pic>
        <p:nvPicPr>
          <p:cNvPr id="167" name="Google Shape;167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-389277" y="2284950"/>
            <a:ext cx="3560402" cy="312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8436187" flipH="1">
            <a:off x="184346" y="3573017"/>
            <a:ext cx="917790" cy="2201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2511157">
            <a:off x="1718453" y="4473827"/>
            <a:ext cx="347504" cy="1061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0800000">
            <a:off x="4704425" y="-478025"/>
            <a:ext cx="4851825" cy="39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6811803" flipH="1">
            <a:off x="7729919" y="-131351"/>
            <a:ext cx="1156691" cy="164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74" name="Google Shape;174;p19"/>
          <p:cNvSpPr txBox="1"/>
          <p:nvPr>
            <p:ph type="body" idx="1"/>
          </p:nvPr>
        </p:nvSpPr>
        <p:spPr>
          <a:xfrm>
            <a:off x="720000" y="1152475"/>
            <a:ext cx="36981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5" name="Google Shape;175;p19"/>
          <p:cNvSpPr txBox="1"/>
          <p:nvPr>
            <p:ph type="body" idx="2"/>
          </p:nvPr>
        </p:nvSpPr>
        <p:spPr>
          <a:xfrm>
            <a:off x="4725900" y="1152475"/>
            <a:ext cx="36981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176" name="Google Shape;176;p19"/>
          <p:cNvPicPr preferRelativeResize="0"/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 rot="-8948271">
            <a:off x="-849045" y="-629749"/>
            <a:ext cx="1787064" cy="209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3430017">
            <a:off x="7987886" y="3980813"/>
            <a:ext cx="1889979" cy="209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412500" y="2361625"/>
            <a:ext cx="3966950" cy="319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366093" y="-222500"/>
            <a:ext cx="3074007" cy="2700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82" name="Google Shape;182;p20"/>
          <p:cNvSpPr txBox="1"/>
          <p:nvPr>
            <p:ph type="subTitle" idx="1"/>
          </p:nvPr>
        </p:nvSpPr>
        <p:spPr>
          <a:xfrm>
            <a:off x="714975" y="2159600"/>
            <a:ext cx="2180400" cy="49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83" name="Google Shape;183;p20"/>
          <p:cNvSpPr txBox="1"/>
          <p:nvPr>
            <p:ph type="subTitle" idx="2"/>
          </p:nvPr>
        </p:nvSpPr>
        <p:spPr>
          <a:xfrm>
            <a:off x="714975" y="2580946"/>
            <a:ext cx="2180400" cy="17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4" name="Google Shape;184;p20"/>
          <p:cNvSpPr txBox="1"/>
          <p:nvPr>
            <p:ph type="subTitle" idx="3"/>
          </p:nvPr>
        </p:nvSpPr>
        <p:spPr>
          <a:xfrm>
            <a:off x="3481800" y="2580946"/>
            <a:ext cx="2180400" cy="17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5" name="Google Shape;185;p20"/>
          <p:cNvSpPr txBox="1"/>
          <p:nvPr>
            <p:ph type="subTitle" idx="4"/>
          </p:nvPr>
        </p:nvSpPr>
        <p:spPr>
          <a:xfrm>
            <a:off x="6248625" y="2580946"/>
            <a:ext cx="2180400" cy="17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6" name="Google Shape;186;p20"/>
          <p:cNvSpPr txBox="1"/>
          <p:nvPr>
            <p:ph type="subTitle" idx="5"/>
          </p:nvPr>
        </p:nvSpPr>
        <p:spPr>
          <a:xfrm>
            <a:off x="3481788" y="2159600"/>
            <a:ext cx="2180400" cy="49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87" name="Google Shape;187;p20"/>
          <p:cNvSpPr txBox="1"/>
          <p:nvPr>
            <p:ph type="subTitle" idx="6"/>
          </p:nvPr>
        </p:nvSpPr>
        <p:spPr>
          <a:xfrm>
            <a:off x="6248625" y="2159600"/>
            <a:ext cx="2180400" cy="49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pic>
        <p:nvPicPr>
          <p:cNvPr id="188" name="Google Shape;188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366093" y="-222500"/>
            <a:ext cx="3074007" cy="270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412500" y="2361625"/>
            <a:ext cx="3966950" cy="319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8268978">
            <a:off x="-744742" y="-593423"/>
            <a:ext cx="1362992" cy="1667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7861448" y="4084050"/>
            <a:ext cx="1889979" cy="209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4326617">
            <a:off x="1612860" y="4384598"/>
            <a:ext cx="384642" cy="117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-4008737">
            <a:off x="155063" y="3579024"/>
            <a:ext cx="822275" cy="197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8573525" y="1126125"/>
            <a:ext cx="759626" cy="96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-662048">
            <a:off x="8172610" y="88675"/>
            <a:ext cx="1074514" cy="1532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4613873" y="2484576"/>
            <a:ext cx="3528900" cy="148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2" name="Google Shape;22;p3"/>
          <p:cNvSpPr txBox="1"/>
          <p:nvPr>
            <p:ph type="title" idx="2" hasCustomPrompt="1"/>
          </p:nvPr>
        </p:nvSpPr>
        <p:spPr>
          <a:xfrm>
            <a:off x="4613873" y="1172425"/>
            <a:ext cx="1307400" cy="102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4704425" y="-478025"/>
            <a:ext cx="4851825" cy="39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-389277" y="2284950"/>
            <a:ext cx="3560402" cy="312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 rot="3430017">
            <a:off x="7542011" y="3980813"/>
            <a:ext cx="1889979" cy="209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 rot="-8948271">
            <a:off x="-595720" y="-686974"/>
            <a:ext cx="1787064" cy="209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1527442">
            <a:off x="-545100" y="4142062"/>
            <a:ext cx="1892575" cy="9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6538245">
            <a:off x="7123820" y="-369080"/>
            <a:ext cx="1122808" cy="118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8100004">
            <a:off x="8294486" y="301111"/>
            <a:ext cx="1238639" cy="2045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98" name="Google Shape;198;p21"/>
          <p:cNvSpPr txBox="1"/>
          <p:nvPr>
            <p:ph type="subTitle" idx="1"/>
          </p:nvPr>
        </p:nvSpPr>
        <p:spPr>
          <a:xfrm>
            <a:off x="2133700" y="1675725"/>
            <a:ext cx="5248800" cy="37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99" name="Google Shape;199;p21"/>
          <p:cNvSpPr txBox="1"/>
          <p:nvPr>
            <p:ph type="subTitle" idx="2"/>
          </p:nvPr>
        </p:nvSpPr>
        <p:spPr>
          <a:xfrm>
            <a:off x="2133700" y="2876075"/>
            <a:ext cx="5248800" cy="37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00" name="Google Shape;200;p21"/>
          <p:cNvSpPr txBox="1"/>
          <p:nvPr>
            <p:ph type="subTitle" idx="3"/>
          </p:nvPr>
        </p:nvSpPr>
        <p:spPr>
          <a:xfrm>
            <a:off x="2133700" y="4068975"/>
            <a:ext cx="5248800" cy="37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01" name="Google Shape;201;p21"/>
          <p:cNvSpPr txBox="1"/>
          <p:nvPr>
            <p:ph type="subTitle" idx="4"/>
          </p:nvPr>
        </p:nvSpPr>
        <p:spPr>
          <a:xfrm>
            <a:off x="2133703" y="1306775"/>
            <a:ext cx="52488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type="subTitle" idx="5"/>
          </p:nvPr>
        </p:nvSpPr>
        <p:spPr>
          <a:xfrm>
            <a:off x="2133703" y="2503405"/>
            <a:ext cx="52488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3" name="Google Shape;203;p21"/>
          <p:cNvSpPr txBox="1"/>
          <p:nvPr>
            <p:ph type="subTitle" idx="6"/>
          </p:nvPr>
        </p:nvSpPr>
        <p:spPr>
          <a:xfrm>
            <a:off x="2133703" y="3700035"/>
            <a:ext cx="52488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204" name="Google Shape;204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79508" y="-441174"/>
            <a:ext cx="3122345" cy="309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60828" y="2447601"/>
            <a:ext cx="3517624" cy="30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8268978">
            <a:off x="8486383" y="-774348"/>
            <a:ext cx="1362992" cy="1667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-1055552" y="4327225"/>
            <a:ext cx="1889979" cy="209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3040390" flipH="1">
            <a:off x="8380781" y="1673088"/>
            <a:ext cx="1047509" cy="1286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1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503761" y="3169503"/>
            <a:ext cx="2230139" cy="216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10157425">
            <a:off x="95577" y="-130448"/>
            <a:ext cx="347504" cy="1061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13" name="Google Shape;213;p22"/>
          <p:cNvSpPr txBox="1"/>
          <p:nvPr>
            <p:ph type="subTitle" idx="1"/>
          </p:nvPr>
        </p:nvSpPr>
        <p:spPr>
          <a:xfrm>
            <a:off x="1031261" y="1335575"/>
            <a:ext cx="33426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14" name="Google Shape;214;p22"/>
          <p:cNvSpPr txBox="1"/>
          <p:nvPr>
            <p:ph type="subTitle" idx="2"/>
          </p:nvPr>
        </p:nvSpPr>
        <p:spPr>
          <a:xfrm>
            <a:off x="1031263" y="1785275"/>
            <a:ext cx="33426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5" name="Google Shape;215;p22"/>
          <p:cNvSpPr txBox="1"/>
          <p:nvPr>
            <p:ph type="subTitle" idx="3"/>
          </p:nvPr>
        </p:nvSpPr>
        <p:spPr>
          <a:xfrm>
            <a:off x="4770139" y="1785275"/>
            <a:ext cx="33426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6" name="Google Shape;216;p22"/>
          <p:cNvSpPr txBox="1"/>
          <p:nvPr>
            <p:ph type="subTitle" idx="4"/>
          </p:nvPr>
        </p:nvSpPr>
        <p:spPr>
          <a:xfrm>
            <a:off x="1031263" y="3533600"/>
            <a:ext cx="33426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22"/>
          <p:cNvSpPr txBox="1"/>
          <p:nvPr>
            <p:ph type="subTitle" idx="5"/>
          </p:nvPr>
        </p:nvSpPr>
        <p:spPr>
          <a:xfrm>
            <a:off x="4770139" y="3533600"/>
            <a:ext cx="33426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8" name="Google Shape;218;p22"/>
          <p:cNvSpPr txBox="1"/>
          <p:nvPr>
            <p:ph type="subTitle" idx="6"/>
          </p:nvPr>
        </p:nvSpPr>
        <p:spPr>
          <a:xfrm>
            <a:off x="1031261" y="3083900"/>
            <a:ext cx="33426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19" name="Google Shape;219;p22"/>
          <p:cNvSpPr txBox="1"/>
          <p:nvPr>
            <p:ph type="subTitle" idx="7"/>
          </p:nvPr>
        </p:nvSpPr>
        <p:spPr>
          <a:xfrm>
            <a:off x="4770136" y="1335575"/>
            <a:ext cx="33426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20" name="Google Shape;220;p22"/>
          <p:cNvSpPr txBox="1"/>
          <p:nvPr>
            <p:ph type="subTitle" idx="8"/>
          </p:nvPr>
        </p:nvSpPr>
        <p:spPr>
          <a:xfrm>
            <a:off x="4770136" y="3083900"/>
            <a:ext cx="33426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pic>
        <p:nvPicPr>
          <p:cNvPr id="221" name="Google Shape;221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400000" flipH="1">
            <a:off x="-237583" y="-176837"/>
            <a:ext cx="3122345" cy="309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5400000" flipH="1">
            <a:off x="6280574" y="2752451"/>
            <a:ext cx="3202652" cy="28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-400219" y="4468102"/>
            <a:ext cx="1362993" cy="1667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366898" y="-846050"/>
            <a:ext cx="1889979" cy="209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2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7608575">
            <a:off x="-840137" y="222790"/>
            <a:ext cx="2096298" cy="2038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2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6442422">
            <a:off x="8180472" y="3958003"/>
            <a:ext cx="1222557" cy="1142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2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-457984">
            <a:off x="905255" y="-90317"/>
            <a:ext cx="1088839" cy="412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30" name="Google Shape;230;p23"/>
          <p:cNvSpPr txBox="1"/>
          <p:nvPr>
            <p:ph type="subTitle" idx="1"/>
          </p:nvPr>
        </p:nvSpPr>
        <p:spPr>
          <a:xfrm>
            <a:off x="801343" y="1898855"/>
            <a:ext cx="2459100" cy="94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1" name="Google Shape;231;p23"/>
          <p:cNvSpPr txBox="1"/>
          <p:nvPr>
            <p:ph type="subTitle" idx="2"/>
          </p:nvPr>
        </p:nvSpPr>
        <p:spPr>
          <a:xfrm>
            <a:off x="3344875" y="1898855"/>
            <a:ext cx="2459100" cy="94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2" name="Google Shape;232;p23"/>
          <p:cNvSpPr txBox="1"/>
          <p:nvPr>
            <p:ph type="subTitle" idx="3"/>
          </p:nvPr>
        </p:nvSpPr>
        <p:spPr>
          <a:xfrm>
            <a:off x="5888407" y="1898855"/>
            <a:ext cx="2454000" cy="94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3" name="Google Shape;233;p23"/>
          <p:cNvSpPr txBox="1"/>
          <p:nvPr>
            <p:ph type="subTitle" idx="4"/>
          </p:nvPr>
        </p:nvSpPr>
        <p:spPr>
          <a:xfrm>
            <a:off x="801343" y="3447292"/>
            <a:ext cx="2459100" cy="94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4" name="Google Shape;234;p23"/>
          <p:cNvSpPr txBox="1"/>
          <p:nvPr>
            <p:ph type="subTitle" idx="5"/>
          </p:nvPr>
        </p:nvSpPr>
        <p:spPr>
          <a:xfrm>
            <a:off x="3342471" y="3447292"/>
            <a:ext cx="2459100" cy="94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5" name="Google Shape;235;p23"/>
          <p:cNvSpPr txBox="1"/>
          <p:nvPr>
            <p:ph type="subTitle" idx="6"/>
          </p:nvPr>
        </p:nvSpPr>
        <p:spPr>
          <a:xfrm>
            <a:off x="5888407" y="3447292"/>
            <a:ext cx="2454000" cy="94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6" name="Google Shape;236;p23"/>
          <p:cNvSpPr txBox="1"/>
          <p:nvPr>
            <p:ph type="subTitle" idx="7"/>
          </p:nvPr>
        </p:nvSpPr>
        <p:spPr>
          <a:xfrm>
            <a:off x="796200" y="1494750"/>
            <a:ext cx="2459100" cy="48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37" name="Google Shape;237;p23"/>
          <p:cNvSpPr txBox="1"/>
          <p:nvPr>
            <p:ph type="subTitle" idx="8"/>
          </p:nvPr>
        </p:nvSpPr>
        <p:spPr>
          <a:xfrm>
            <a:off x="3342480" y="1494750"/>
            <a:ext cx="2459100" cy="48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38" name="Google Shape;238;p23"/>
          <p:cNvSpPr txBox="1"/>
          <p:nvPr>
            <p:ph type="subTitle" idx="9"/>
          </p:nvPr>
        </p:nvSpPr>
        <p:spPr>
          <a:xfrm>
            <a:off x="5893558" y="1494750"/>
            <a:ext cx="2454000" cy="48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39" name="Google Shape;239;p23"/>
          <p:cNvSpPr txBox="1"/>
          <p:nvPr>
            <p:ph type="subTitle" idx="13"/>
          </p:nvPr>
        </p:nvSpPr>
        <p:spPr>
          <a:xfrm>
            <a:off x="796544" y="3039135"/>
            <a:ext cx="2459100" cy="48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40" name="Google Shape;240;p23"/>
          <p:cNvSpPr txBox="1"/>
          <p:nvPr>
            <p:ph type="subTitle" idx="14"/>
          </p:nvPr>
        </p:nvSpPr>
        <p:spPr>
          <a:xfrm>
            <a:off x="3342480" y="3039135"/>
            <a:ext cx="2459100" cy="48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41" name="Google Shape;241;p23"/>
          <p:cNvSpPr txBox="1"/>
          <p:nvPr>
            <p:ph type="subTitle" idx="15"/>
          </p:nvPr>
        </p:nvSpPr>
        <p:spPr>
          <a:xfrm>
            <a:off x="5890949" y="3039135"/>
            <a:ext cx="2459100" cy="48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pic>
        <p:nvPicPr>
          <p:cNvPr id="242" name="Google Shape;242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4704425" y="-478025"/>
            <a:ext cx="4851825" cy="39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-389277" y="2284950"/>
            <a:ext cx="3560402" cy="312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3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7960437" y="3963725"/>
            <a:ext cx="2701601" cy="209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-7389425">
            <a:off x="-826933" y="-864651"/>
            <a:ext cx="1787064" cy="209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276475">
            <a:off x="8095245" y="239299"/>
            <a:ext cx="1453606" cy="71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-3990761">
            <a:off x="-429126" y="3343514"/>
            <a:ext cx="1438604" cy="176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6538246">
            <a:off x="8376601" y="1177348"/>
            <a:ext cx="912773" cy="964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"/>
          <p:cNvSpPr txBox="1"/>
          <p:nvPr>
            <p:ph type="ctrTitle"/>
          </p:nvPr>
        </p:nvSpPr>
        <p:spPr>
          <a:xfrm>
            <a:off x="943350" y="535000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1" name="Google Shape;251;p24"/>
          <p:cNvSpPr txBox="1"/>
          <p:nvPr>
            <p:ph type="subTitle" idx="1"/>
          </p:nvPr>
        </p:nvSpPr>
        <p:spPr>
          <a:xfrm>
            <a:off x="943450" y="1700400"/>
            <a:ext cx="4379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252" name="Google Shape;252;p24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400000" flipH="1">
            <a:off x="-237583" y="-176837"/>
            <a:ext cx="3122345" cy="309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5400000" flipH="1">
            <a:off x="6280574" y="2752451"/>
            <a:ext cx="3202652" cy="28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4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-1653161">
            <a:off x="-1078079" y="3703128"/>
            <a:ext cx="2391988" cy="216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4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1741170">
            <a:off x="7991049" y="-973028"/>
            <a:ext cx="1827431" cy="20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4398252" flipH="1">
            <a:off x="8051055" y="3507938"/>
            <a:ext cx="917791" cy="2201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0800000" flipH="1">
            <a:off x="8488949" y="2998691"/>
            <a:ext cx="836930" cy="106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4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5663377" flipH="1">
            <a:off x="1222730" y="-369041"/>
            <a:ext cx="347398" cy="1060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-281383" flipH="1">
            <a:off x="-155285" y="489537"/>
            <a:ext cx="1156692" cy="16495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4"/>
          <p:cNvSpPr txBox="1"/>
          <p:nvPr/>
        </p:nvSpPr>
        <p:spPr>
          <a:xfrm>
            <a:off x="786050" y="3670913"/>
            <a:ext cx="43794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-GB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10"/>
              </a:rPr>
              <a:t>Slidesgo</a:t>
            </a:r>
            <a:r>
              <a:rPr lang="en-GB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-GB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including icons by </a:t>
            </a:r>
            <a:r>
              <a:rPr lang="en-GB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11"/>
              </a:rPr>
              <a:t>Flaticon</a:t>
            </a:r>
            <a:r>
              <a:rPr lang="en-GB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-GB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infographics &amp; images by </a:t>
            </a:r>
            <a:r>
              <a:rPr lang="en-GB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12"/>
              </a:rPr>
              <a:t>Freepik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79508" y="-441174"/>
            <a:ext cx="3122345" cy="309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60828" y="2447601"/>
            <a:ext cx="3517624" cy="30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5"/>
          <p:cNvPicPr preferRelativeResize="0"/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-745250" y="3922652"/>
            <a:ext cx="2169704" cy="196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5"/>
          <p:cNvPicPr preferRelativeResize="0"/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>
            <a:off x="8428897" y="-655575"/>
            <a:ext cx="1827431" cy="20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5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2997513">
            <a:off x="62525" y="172775"/>
            <a:ext cx="1063425" cy="92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-105278" y="1211426"/>
            <a:ext cx="801175" cy="84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5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-1859432">
            <a:off x="7821936" y="4065396"/>
            <a:ext cx="1266576" cy="133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674551" y="3378329"/>
            <a:ext cx="668038" cy="84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type="body" idx="1"/>
          </p:nvPr>
        </p:nvSpPr>
        <p:spPr>
          <a:xfrm>
            <a:off x="720000" y="1152475"/>
            <a:ext cx="2704800" cy="21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33" name="Google Shape;33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79508" y="-441174"/>
            <a:ext cx="3122345" cy="309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60828" y="2447601"/>
            <a:ext cx="3517624" cy="30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173698" y="-911875"/>
            <a:ext cx="1889979" cy="209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8268978">
            <a:off x="-501567" y="3937502"/>
            <a:ext cx="1362992" cy="1667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subTitle" idx="1"/>
          </p:nvPr>
        </p:nvSpPr>
        <p:spPr>
          <a:xfrm>
            <a:off x="1290775" y="1823475"/>
            <a:ext cx="2907600" cy="4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type="subTitle" idx="2"/>
          </p:nvPr>
        </p:nvSpPr>
        <p:spPr>
          <a:xfrm>
            <a:off x="4945650" y="1823475"/>
            <a:ext cx="2907600" cy="4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type="subTitle" idx="3"/>
          </p:nvPr>
        </p:nvSpPr>
        <p:spPr>
          <a:xfrm>
            <a:off x="1290775" y="2238975"/>
            <a:ext cx="2907600" cy="17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type="subTitle" idx="4"/>
          </p:nvPr>
        </p:nvSpPr>
        <p:spPr>
          <a:xfrm>
            <a:off x="4945650" y="2238975"/>
            <a:ext cx="2907600" cy="17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pic>
        <p:nvPicPr>
          <p:cNvPr id="43" name="Google Shape;43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79508" y="-441174"/>
            <a:ext cx="3122345" cy="309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60828" y="2447601"/>
            <a:ext cx="3517624" cy="30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-745250" y="3922652"/>
            <a:ext cx="2169704" cy="196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>
            <a:off x="8428897" y="-655575"/>
            <a:ext cx="1827431" cy="20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2997513">
            <a:off x="62525" y="172775"/>
            <a:ext cx="1063425" cy="92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-105278" y="1211426"/>
            <a:ext cx="801175" cy="84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-1859432">
            <a:off x="7821936" y="4065396"/>
            <a:ext cx="1266576" cy="133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674551" y="3378329"/>
            <a:ext cx="668038" cy="84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pic>
        <p:nvPicPr>
          <p:cNvPr id="53" name="Google Shape;53;p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79508" y="-441174"/>
            <a:ext cx="3122345" cy="309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60828" y="2447601"/>
            <a:ext cx="3517624" cy="30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 amt="21000"/>
          </a:blip>
          <a:stretch>
            <a:fillRect/>
          </a:stretch>
        </p:blipFill>
        <p:spPr>
          <a:xfrm rot="-3681611">
            <a:off x="8388306" y="-813922"/>
            <a:ext cx="1362993" cy="1667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6"/>
          <p:cNvPicPr preferRelativeResize="0"/>
          <p:nvPr/>
        </p:nvPicPr>
        <p:blipFill>
          <a:blip r:embed="rId5">
            <a:alphaModFix amt="21000"/>
          </a:blip>
          <a:stretch>
            <a:fillRect/>
          </a:stretch>
        </p:blipFill>
        <p:spPr>
          <a:xfrm rot="-2332309">
            <a:off x="-878577" y="4004675"/>
            <a:ext cx="1889980" cy="209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8100007" flipH="1">
            <a:off x="-439167" y="115051"/>
            <a:ext cx="1452377" cy="1783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44273" y="3407778"/>
            <a:ext cx="2230139" cy="216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>
            <p:ph type="title"/>
          </p:nvPr>
        </p:nvSpPr>
        <p:spPr>
          <a:xfrm>
            <a:off x="715100" y="614075"/>
            <a:ext cx="4681500" cy="11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type="body" idx="1"/>
          </p:nvPr>
        </p:nvSpPr>
        <p:spPr>
          <a:xfrm>
            <a:off x="715100" y="2232038"/>
            <a:ext cx="4244400" cy="20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62" name="Google Shape;62;p7"/>
          <p:cNvSpPr/>
          <p:nvPr>
            <p:ph type="pic" idx="2"/>
          </p:nvPr>
        </p:nvSpPr>
        <p:spPr>
          <a:xfrm>
            <a:off x="5324705" y="1063825"/>
            <a:ext cx="3203700" cy="32025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63" name="Google Shape;63;p7"/>
          <p:cNvPicPr preferRelativeResize="0"/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 rot="1372437" flipH="1">
            <a:off x="-451368" y="4146805"/>
            <a:ext cx="1362992" cy="1667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6583248" flipH="1">
            <a:off x="8023147" y="-743525"/>
            <a:ext cx="1827430" cy="209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7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 flipH="1">
            <a:off x="-237583" y="-176837"/>
            <a:ext cx="3122345" cy="309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5400000" flipH="1">
            <a:off x="6280574" y="2752451"/>
            <a:ext cx="3202652" cy="28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7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688493">
            <a:off x="117891" y="-497645"/>
            <a:ext cx="747367" cy="1792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70" name="Google Shape;70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79508" y="-441174"/>
            <a:ext cx="3122345" cy="309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60828" y="2447601"/>
            <a:ext cx="3517624" cy="30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8"/>
          <p:cNvPicPr preferRelativeResize="0"/>
          <p:nvPr/>
        </p:nvPicPr>
        <p:blipFill>
          <a:blip r:embed="rId4">
            <a:alphaModFix amt="21000"/>
          </a:blip>
          <a:stretch>
            <a:fillRect/>
          </a:stretch>
        </p:blipFill>
        <p:spPr>
          <a:xfrm rot="-3681611">
            <a:off x="8388306" y="-813922"/>
            <a:ext cx="1362993" cy="1667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>
          <a:blip r:embed="rId5">
            <a:alphaModFix amt="21000"/>
          </a:blip>
          <a:stretch>
            <a:fillRect/>
          </a:stretch>
        </p:blipFill>
        <p:spPr>
          <a:xfrm rot="-2332309">
            <a:off x="-878577" y="4004675"/>
            <a:ext cx="1889980" cy="209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2699993" flipH="1">
            <a:off x="8304271" y="3541373"/>
            <a:ext cx="1452377" cy="1783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0800000">
            <a:off x="-856931" y="-137296"/>
            <a:ext cx="2230139" cy="216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/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" name="Google Shape;78;p9"/>
          <p:cNvSpPr txBox="1"/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79" name="Google Shape;79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 flipH="1">
            <a:off x="-179508" y="2582649"/>
            <a:ext cx="3122345" cy="309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 flipH="1">
            <a:off x="6460828" y="-306128"/>
            <a:ext cx="3517624" cy="30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9"/>
          <p:cNvPicPr preferRelativeResize="0"/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10800000" flipH="1">
            <a:off x="-745250" y="-655575"/>
            <a:ext cx="2169704" cy="196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9"/>
          <p:cNvPicPr preferRelativeResize="0"/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rot="10800000" flipH="1">
            <a:off x="8428897" y="3798698"/>
            <a:ext cx="1827431" cy="20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9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7802487" flipH="1">
            <a:off x="62525" y="4136049"/>
            <a:ext cx="1063425" cy="92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0800000" flipH="1">
            <a:off x="-105278" y="3176573"/>
            <a:ext cx="801175" cy="84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-8940568" flipH="1">
            <a:off x="7821936" y="-168606"/>
            <a:ext cx="1266576" cy="133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9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10800000" flipH="1">
            <a:off x="8674551" y="1009670"/>
            <a:ext cx="668038" cy="84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/>
          <p:nvPr>
            <p:ph type="title"/>
          </p:nvPr>
        </p:nvSpPr>
        <p:spPr>
          <a:xfrm>
            <a:off x="720000" y="3948975"/>
            <a:ext cx="7704000" cy="659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89" name="Google Shape;89;p10"/>
          <p:cNvSpPr/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ella Respira" panose="02000603000000000000"/>
              <a:buNone/>
              <a:defRPr sz="33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ella Respira" panose="02000603000000000000"/>
              <a:buNone/>
              <a:defRPr sz="33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ella Respira" panose="02000603000000000000"/>
              <a:buNone/>
              <a:defRPr sz="33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ella Respira" panose="02000603000000000000"/>
              <a:buNone/>
              <a:defRPr sz="33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ella Respira" panose="02000603000000000000"/>
              <a:buNone/>
              <a:defRPr sz="33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ella Respira" panose="02000603000000000000"/>
              <a:buNone/>
              <a:defRPr sz="33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ella Respira" panose="02000603000000000000"/>
              <a:buNone/>
              <a:defRPr sz="33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ella Respira" panose="02000603000000000000"/>
              <a:buNone/>
              <a:defRPr sz="33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ella Respira" panose="02000603000000000000"/>
              <a:buNone/>
              <a:defRPr sz="3300">
                <a:solidFill>
                  <a:schemeClr val="dk1"/>
                </a:solidFill>
                <a:latin typeface="Della Respira" panose="02000603000000000000"/>
                <a:ea typeface="Della Respira" panose="02000603000000000000"/>
                <a:cs typeface="Della Respira" panose="02000603000000000000"/>
                <a:sym typeface="Della Respira" panose="02000603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>
            <p:ph type="ctrTitle"/>
          </p:nvPr>
        </p:nvSpPr>
        <p:spPr>
          <a:xfrm>
            <a:off x="4335450" y="775125"/>
            <a:ext cx="4026600" cy="29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Identification of medicinal plants using ML </a:t>
            </a:r>
            <a:endParaRPr lang="en-IN" altLang="en-GB"/>
          </a:p>
        </p:txBody>
      </p:sp>
      <p:pic>
        <p:nvPicPr>
          <p:cNvPr id="282" name="Google Shape;282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81950" y="753325"/>
            <a:ext cx="3095301" cy="296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ubtitle 3"/>
          <p:cNvSpPr/>
          <p:nvPr>
            <p:ph type="subTitle" idx="3"/>
          </p:nvPr>
        </p:nvSpPr>
        <p:spPr>
          <a:xfrm>
            <a:off x="958850" y="1875155"/>
            <a:ext cx="6602095" cy="1784985"/>
          </a:xfrm>
        </p:spPr>
        <p:txBody>
          <a:bodyPr/>
          <a:p>
            <a:pPr lvl="0" algn="just"/>
            <a:r>
              <a:rPr lang="en-IN" altLang="en-US" sz="2400" dirty="0">
                <a:latin typeface="Cambria" panose="02040503050406030204" charset="0"/>
                <a:cs typeface="Cambria" panose="02040503050406030204" charset="0"/>
                <a:sym typeface="+mn-ea"/>
              </a:rPr>
              <a:t>I</a:t>
            </a:r>
            <a:r>
              <a:rPr lang="en-US" sz="2400" dirty="0">
                <a:latin typeface="Cambria" panose="02040503050406030204" charset="0"/>
                <a:cs typeface="Cambria" panose="02040503050406030204" charset="0"/>
                <a:sym typeface="+mn-ea"/>
              </a:rPr>
              <a:t>dentification Of Different Medicinal Plants/Raw Materials Through Image Processing Using Machine Learning Algorithms</a:t>
            </a:r>
            <a:endParaRPr lang="en-US" sz="24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" name="Title 5"/>
          <p:cNvSpPr/>
          <p:nvPr>
            <p:ph type="title"/>
          </p:nvPr>
        </p:nvSpPr>
        <p:spPr/>
        <p:txBody>
          <a:bodyPr/>
          <a:p>
            <a:r>
              <a:rPr lang="en-US" dirty="0">
                <a:sym typeface="+mn-ea"/>
              </a:rPr>
              <a:t>Problem Statement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/>
        <p:txBody>
          <a:bodyPr/>
          <a:p>
            <a:r>
              <a:rPr lang="en-IN" altLang="en-US">
                <a:sym typeface="+mn-ea"/>
              </a:rPr>
              <a:t>I</a:t>
            </a:r>
            <a:r>
              <a:rPr lang="en-US">
                <a:sym typeface="+mn-ea"/>
              </a:rPr>
              <a:t>ntroduction to Medicinal Plants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247140" y="1174115"/>
            <a:ext cx="6120130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sz="2000"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mbria" panose="02040503050406030204" charset="0"/>
                <a:cs typeface="Cambria" panose="02040503050406030204" charset="0"/>
              </a:rPr>
              <a:t>Medicinal plants have been an integral part of traditional healing practices for centuries, offering natural remedies for various ailments.</a:t>
            </a:r>
            <a:endParaRPr lang="en-US" sz="2000"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mbria" panose="02040503050406030204" charset="0"/>
                <a:cs typeface="Cambria" panose="02040503050406030204" charset="0"/>
              </a:rPr>
              <a:t>In modern medicine, the role of medicinal plants continues to be significant as they serve as sources for the development of pharmaceutical drugs and herbal supplements.</a:t>
            </a:r>
            <a:endParaRPr lang="en-US" sz="2000"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mbria" panose="02040503050406030204" charset="0"/>
                <a:cs typeface="Cambria" panose="02040503050406030204" charset="0"/>
              </a:rPr>
              <a:t>These plants often contain bioactive compounds with therapeutic properties, making them valuable resources for healthcare and well-being.</a:t>
            </a:r>
            <a:endParaRPr lang="en-US" sz="20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Importance of Identification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085215" y="946785"/>
            <a:ext cx="6886575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sz="2000"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mbria" panose="02040503050406030204" charset="0"/>
                <a:cs typeface="Cambria" panose="02040503050406030204" charset="0"/>
              </a:rPr>
              <a:t>Accurate identification of medicinal plants is crucial to ensure their safety and efficacy in healthcare applications.</a:t>
            </a:r>
            <a:endParaRPr lang="en-US" sz="2000"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mbria" panose="02040503050406030204" charset="0"/>
                <a:cs typeface="Cambria" panose="02040503050406030204" charset="0"/>
              </a:rPr>
              <a:t>Misidentification or confusion between similar-looking plant species can lead to serious health risks, including poisoning or ineffective treatments.</a:t>
            </a:r>
            <a:endParaRPr lang="en-US" sz="2000"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mbria" panose="02040503050406030204" charset="0"/>
                <a:cs typeface="Cambria" panose="02040503050406030204" charset="0"/>
              </a:rPr>
              <a:t>Reliable plant identification is essential for:</a:t>
            </a:r>
            <a:endParaRPr lang="en-US" sz="200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2000">
                <a:latin typeface="Cambria" panose="02040503050406030204" charset="0"/>
                <a:cs typeface="Cambria" panose="02040503050406030204" charset="0"/>
              </a:rPr>
              <a:t>Proper dosage determination.</a:t>
            </a:r>
            <a:endParaRPr lang="en-US" sz="2000"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mbria" panose="02040503050406030204" charset="0"/>
                <a:cs typeface="Cambria" panose="02040503050406030204" charset="0"/>
              </a:rPr>
              <a:t>Identification of potential allergens or toxic compounds.</a:t>
            </a:r>
            <a:endParaRPr lang="en-US" sz="2000"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mbria" panose="02040503050406030204" charset="0"/>
                <a:cs typeface="Cambria" panose="02040503050406030204" charset="0"/>
              </a:rPr>
              <a:t>Preservation of indigenous knowledge about plant-based remedies.</a:t>
            </a:r>
            <a:endParaRPr lang="en-US" sz="20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Project Overview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315720" y="1120140"/>
            <a:ext cx="607060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sz="18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Cambria" panose="02040503050406030204" charset="0"/>
                <a:cs typeface="Cambria" panose="02040503050406030204" charset="0"/>
              </a:rPr>
              <a:t>Our project aims to address the critical need for accurate medicinal plant identification using cutting-edge technology.</a:t>
            </a:r>
            <a:endParaRPr lang="en-US" sz="18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Cambria" panose="02040503050406030204" charset="0"/>
                <a:cs typeface="Cambria" panose="02040503050406030204" charset="0"/>
              </a:rPr>
              <a:t>Goals and Objectives:</a:t>
            </a:r>
            <a:endParaRPr lang="en-US" sz="1800"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AutoNum type="arabicPeriod"/>
            </a:pPr>
            <a:r>
              <a:rPr lang="en-US" sz="1800">
                <a:latin typeface="Cambria" panose="02040503050406030204" charset="0"/>
                <a:cs typeface="Cambria" panose="02040503050406030204" charset="0"/>
              </a:rPr>
              <a:t>Develop a robust image processing and machine learning system capable of identifying a wide range of medicinal plants.</a:t>
            </a:r>
            <a:endParaRPr lang="en-US" sz="1800"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AutoNum type="arabicPeriod"/>
            </a:pPr>
            <a:r>
              <a:rPr lang="en-US" sz="1800">
                <a:latin typeface="Cambria" panose="02040503050406030204" charset="0"/>
                <a:cs typeface="Cambria" panose="02040503050406030204" charset="0"/>
              </a:rPr>
              <a:t>Create a user-friendly interface for quick and reliable plant identification.</a:t>
            </a:r>
            <a:endParaRPr lang="en-US" sz="1800"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AutoNum type="arabicPeriod"/>
            </a:pPr>
            <a:r>
              <a:rPr lang="en-US" sz="1800">
                <a:latin typeface="Cambria" panose="02040503050406030204" charset="0"/>
                <a:cs typeface="Cambria" panose="02040503050406030204" charset="0"/>
              </a:rPr>
              <a:t>Promote the safe and effective use of medicinal plants in traditional and modern healthcare by reducing the risk of </a:t>
            </a:r>
            <a:endParaRPr lang="en-US" sz="18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1808480" y="1679575"/>
            <a:ext cx="5662295" cy="892810"/>
          </a:xfrm>
        </p:spPr>
        <p:txBody>
          <a:bodyPr/>
          <a:p>
            <a:r>
              <a:rPr lang="en-IN" altLang="en-US" sz="3600"/>
              <a:t>Thank you</a:t>
            </a:r>
            <a:endParaRPr lang="en-IN" altLang="en-US" sz="3600"/>
          </a:p>
        </p:txBody>
      </p:sp>
      <p:sp>
        <p:nvSpPr>
          <p:cNvPr id="3" name="Text Box 2"/>
          <p:cNvSpPr txBox="1"/>
          <p:nvPr/>
        </p:nvSpPr>
        <p:spPr>
          <a:xfrm>
            <a:off x="1235075" y="3430905"/>
            <a:ext cx="40017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en-IN" altLang="en-US" sz="1600">
                <a:latin typeface="Calisto MT" panose="02040603050505030304" charset="0"/>
                <a:cs typeface="Calisto MT" panose="02040603050505030304" charset="0"/>
              </a:rPr>
              <a:t>Presented By:</a:t>
            </a:r>
            <a:endParaRPr lang="en-IN" altLang="en-US" sz="1600">
              <a:latin typeface="Calisto MT" panose="02040603050505030304" charset="0"/>
              <a:cs typeface="Calisto MT" panose="02040603050505030304" charset="0"/>
            </a:endParaRPr>
          </a:p>
          <a:p>
            <a:pPr marL="0" indent="0">
              <a:buNone/>
            </a:pPr>
            <a:r>
              <a:rPr lang="en-IN" altLang="en-US" sz="1600">
                <a:latin typeface="Calisto MT" panose="02040603050505030304" charset="0"/>
                <a:cs typeface="Calisto MT" panose="02040603050505030304" charset="0"/>
              </a:rPr>
              <a:t>       Kalki G</a:t>
            </a:r>
            <a:endParaRPr lang="en-IN" altLang="en-US" sz="1600">
              <a:latin typeface="Calisto MT" panose="02040603050505030304" charset="0"/>
              <a:cs typeface="Calisto MT" panose="02040603050505030304" charset="0"/>
            </a:endParaRPr>
          </a:p>
          <a:p>
            <a:pPr marL="0" indent="0">
              <a:buNone/>
            </a:pPr>
            <a:r>
              <a:rPr lang="en-IN" altLang="en-US" sz="1600">
                <a:latin typeface="Calisto MT" panose="02040603050505030304" charset="0"/>
                <a:cs typeface="Calisto MT" panose="02040603050505030304" charset="0"/>
              </a:rPr>
              <a:t>       Kavi Priya S</a:t>
            </a:r>
            <a:endParaRPr lang="en-IN" altLang="en-US" sz="1600">
              <a:latin typeface="Calisto MT" panose="02040603050505030304" charset="0"/>
              <a:cs typeface="Calisto MT" panose="02040603050505030304" charset="0"/>
            </a:endParaRPr>
          </a:p>
          <a:p>
            <a:pPr marL="0" indent="0">
              <a:buNone/>
            </a:pPr>
            <a:r>
              <a:rPr lang="en-IN" altLang="en-US" sz="1600">
                <a:latin typeface="Calisto MT" panose="02040603050505030304" charset="0"/>
                <a:cs typeface="Calisto MT" panose="02040603050505030304" charset="0"/>
              </a:rPr>
              <a:t>       Ritika S</a:t>
            </a:r>
            <a:endParaRPr lang="en-IN" altLang="en-US" sz="1600">
              <a:latin typeface="Calisto MT" panose="02040603050505030304" charset="0"/>
              <a:cs typeface="Calisto MT" panose="02040603050505030304" charset="0"/>
            </a:endParaRPr>
          </a:p>
          <a:p>
            <a:pPr marL="0" indent="0">
              <a:buNone/>
            </a:pPr>
            <a:r>
              <a:rPr lang="en-IN" altLang="en-US" sz="1600">
                <a:latin typeface="Calisto MT" panose="02040603050505030304" charset="0"/>
                <a:cs typeface="Calisto MT" panose="02040603050505030304" charset="0"/>
              </a:rPr>
              <a:t>       Saja Sireen CM</a:t>
            </a:r>
            <a:endParaRPr lang="en-IN" altLang="en-US" sz="1600">
              <a:latin typeface="Calisto MT" panose="02040603050505030304" charset="0"/>
              <a:cs typeface="Calisto MT" panose="0204060305050503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Nature Conservation Social Media Strategy by Slidesgo">
  <a:themeElements>
    <a:clrScheme name="Simple Light">
      <a:dk1>
        <a:srgbClr val="152A44"/>
      </a:dk1>
      <a:lt1>
        <a:srgbClr val="FCFBFB"/>
      </a:lt1>
      <a:dk2>
        <a:srgbClr val="438C80"/>
      </a:dk2>
      <a:lt2>
        <a:srgbClr val="D2F2CB"/>
      </a:lt2>
      <a:accent1>
        <a:srgbClr val="74CABA"/>
      </a:accent1>
      <a:accent2>
        <a:srgbClr val="89CAE2"/>
      </a:accent2>
      <a:accent3>
        <a:srgbClr val="397DB7"/>
      </a:accent3>
      <a:accent4>
        <a:srgbClr val="FFFFFF"/>
      </a:accent4>
      <a:accent5>
        <a:srgbClr val="FFFFFF"/>
      </a:accent5>
      <a:accent6>
        <a:srgbClr val="FFFFFF"/>
      </a:accent6>
      <a:hlink>
        <a:srgbClr val="152A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1708</Words>
  <Application>WPS Presentation</Application>
  <PresentationFormat/>
  <Paragraphs>37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33" baseType="lpstr">
      <vt:lpstr>Arial</vt:lpstr>
      <vt:lpstr>SimSun</vt:lpstr>
      <vt:lpstr>Wingdings</vt:lpstr>
      <vt:lpstr>Arial</vt:lpstr>
      <vt:lpstr>Della Respira</vt:lpstr>
      <vt:lpstr>Open Sans</vt:lpstr>
      <vt:lpstr>Bebas Neue</vt:lpstr>
      <vt:lpstr>Open Sans Light</vt:lpstr>
      <vt:lpstr>Times New Roman</vt:lpstr>
      <vt:lpstr>Nunito Light</vt:lpstr>
      <vt:lpstr>Segoe Print</vt:lpstr>
      <vt:lpstr>Raleway</vt:lpstr>
      <vt:lpstr>Proxima Nova</vt:lpstr>
      <vt:lpstr>Microsoft YaHei</vt:lpstr>
      <vt:lpstr>Arial Unicode MS</vt:lpstr>
      <vt:lpstr>Calibri</vt:lpstr>
      <vt:lpstr>Amatic SC</vt:lpstr>
      <vt:lpstr>Roboto Medium</vt:lpstr>
      <vt:lpstr>Algerian</vt:lpstr>
      <vt:lpstr>Calibri</vt:lpstr>
      <vt:lpstr>Magneto</vt:lpstr>
      <vt:lpstr>Bahnschrift</vt:lpstr>
      <vt:lpstr>Britannic Bold</vt:lpstr>
      <vt:lpstr>Cambria</vt:lpstr>
      <vt:lpstr>Cambria Math</vt:lpstr>
      <vt:lpstr>Calisto MT</vt:lpstr>
      <vt:lpstr>Nature Conservation Social Media Strategy by Slidesgo</vt:lpstr>
      <vt:lpstr>Nature Conservation Social Media Strategy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Identification of medicinal plants using ML </dc:title>
  <dc:creator/>
  <cp:lastModifiedBy>ADMIN</cp:lastModifiedBy>
  <cp:revision>1</cp:revision>
  <dcterms:created xsi:type="dcterms:W3CDTF">2023-10-03T04:14:44Z</dcterms:created>
  <dcterms:modified xsi:type="dcterms:W3CDTF">2023-10-03T04:14:44Z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76D5E9638B844A2F9E75019C58D81DFA_12</vt:lpwstr>
  </property>
  <property fmtid="{D5CDD505-2E9C-101B-9397-08002B2CF9AE}" pid="3" name="KSOProductBuildVer">
    <vt:lpwstr>1033-12.2.0.13215</vt:lpwstr>
  </property>
</Properties>
</file>